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7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79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15</cp:revision>
  <dcterms:created xsi:type="dcterms:W3CDTF">2022-03-17T15:20:13Z</dcterms:created>
  <dcterms:modified xsi:type="dcterms:W3CDTF">2022-03-18T16:31:55Z</dcterms:modified>
</cp:coreProperties>
</file>